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4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0"/>
            <a:ext cx="10972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4800" b="1">
                <a:solidFill>
                  <a:srgbClr val="00FFFF"/>
                </a:solidFill>
              </a:defRPr>
            </a:pPr>
            <a:r>
              <a:t>Teknologi Kunci dalam Transformasi Digital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840480"/>
            <a:ext cx="266835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>
                <a:solidFill>
                  <a:srgbClr val="B4FFFF"/>
                </a:solidFill>
              </a:defRPr>
            </a:pPr>
            <a:r>
              <a:rPr dirty="0" err="1" smtClean="0"/>
              <a:t>Hasan</a:t>
            </a:r>
            <a:r>
              <a:rPr dirty="0" smtClean="0"/>
              <a:t> </a:t>
            </a:r>
            <a:r>
              <a:rPr dirty="0" err="1" smtClean="0"/>
              <a:t>Bisry</a:t>
            </a:r>
            <a:r>
              <a:rPr dirty="0" smtClean="0"/>
              <a:t> Isa </a:t>
            </a:r>
            <a:r>
              <a:rPr dirty="0" err="1" smtClean="0"/>
              <a:t>Alfaris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1. Cloud Computing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1800">
                <a:solidFill>
                  <a:srgbClr val="B4FFFF"/>
                </a:solidFill>
              </a:defRPr>
            </a:pPr>
            <a:r>
              <a:rPr dirty="0"/>
              <a:t>Flexible and Scalable Digital Infrastructure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DCF0FF"/>
                </a:solidFill>
              </a:defRPr>
            </a:pPr>
            <a:r>
              <a:rPr dirty="0"/>
              <a:t>Cloud computing </a:t>
            </a:r>
            <a:r>
              <a:rPr dirty="0" err="1"/>
              <a:t>memungkinkan</a:t>
            </a:r>
            <a:r>
              <a:rPr dirty="0"/>
              <a:t> </a:t>
            </a:r>
            <a:r>
              <a:rPr dirty="0" err="1"/>
              <a:t>penyimpanan</a:t>
            </a:r>
            <a:r>
              <a:rPr dirty="0"/>
              <a:t>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pemrosesan</a:t>
            </a:r>
            <a:r>
              <a:rPr dirty="0"/>
              <a:t> data </a:t>
            </a:r>
            <a:r>
              <a:rPr dirty="0" err="1"/>
              <a:t>melalui</a:t>
            </a:r>
            <a:r>
              <a:rPr dirty="0"/>
              <a:t> internet </a:t>
            </a:r>
            <a:r>
              <a:rPr dirty="0" err="1"/>
              <a:t>tanpa</a:t>
            </a:r>
            <a:r>
              <a:rPr dirty="0"/>
              <a:t> </a:t>
            </a:r>
            <a:r>
              <a:rPr dirty="0" err="1"/>
              <a:t>bergantung</a:t>
            </a:r>
            <a:r>
              <a:rPr dirty="0"/>
              <a:t> </a:t>
            </a:r>
            <a:r>
              <a:rPr dirty="0" err="1"/>
              <a:t>pada</a:t>
            </a:r>
            <a:r>
              <a:rPr dirty="0"/>
              <a:t> server </a:t>
            </a:r>
            <a:r>
              <a:rPr dirty="0" err="1"/>
              <a:t>lokal</a:t>
            </a:r>
            <a:r>
              <a:rPr dirty="0"/>
              <a:t>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 err="1"/>
              <a:t>Keunggulan</a:t>
            </a:r>
            <a:r>
              <a:rPr dirty="0"/>
              <a:t>:</a:t>
            </a:r>
            <a:br>
              <a:rPr dirty="0"/>
            </a:br>
            <a:r>
              <a:rPr dirty="0"/>
              <a:t>• </a:t>
            </a:r>
            <a:r>
              <a:rPr dirty="0" err="1"/>
              <a:t>Skalabilitas</a:t>
            </a:r>
            <a:r>
              <a:rPr dirty="0"/>
              <a:t> </a:t>
            </a:r>
            <a:r>
              <a:rPr dirty="0" err="1"/>
              <a:t>tinggi</a:t>
            </a:r>
            <a:r>
              <a:rPr dirty="0"/>
              <a:t/>
            </a:r>
            <a:br>
              <a:rPr dirty="0"/>
            </a:br>
            <a:r>
              <a:rPr dirty="0"/>
              <a:t>• </a:t>
            </a:r>
            <a:r>
              <a:rPr dirty="0" err="1"/>
              <a:t>Efisiensi</a:t>
            </a:r>
            <a:r>
              <a:rPr dirty="0"/>
              <a:t> </a:t>
            </a:r>
            <a:r>
              <a:rPr dirty="0" err="1"/>
              <a:t>biaya</a:t>
            </a:r>
            <a:r>
              <a:rPr dirty="0"/>
              <a:t/>
            </a:r>
            <a:br>
              <a:rPr dirty="0"/>
            </a:br>
            <a:r>
              <a:rPr dirty="0"/>
              <a:t>• </a:t>
            </a:r>
            <a:r>
              <a:rPr dirty="0" err="1"/>
              <a:t>Akses</a:t>
            </a:r>
            <a:r>
              <a:rPr dirty="0"/>
              <a:t> global</a:t>
            </a:r>
            <a:br>
              <a:rPr dirty="0"/>
            </a:br>
            <a:r>
              <a:rPr dirty="0"/>
              <a:t>• </a:t>
            </a:r>
            <a:r>
              <a:rPr dirty="0" err="1"/>
              <a:t>Keamanan</a:t>
            </a:r>
            <a:r>
              <a:rPr dirty="0"/>
              <a:t> </a:t>
            </a:r>
            <a:r>
              <a:rPr dirty="0" err="1"/>
              <a:t>dan</a:t>
            </a:r>
            <a:r>
              <a:rPr dirty="0"/>
              <a:t> backup </a:t>
            </a:r>
            <a:r>
              <a:rPr dirty="0" err="1"/>
              <a:t>otomatis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Platform </a:t>
            </a:r>
            <a:r>
              <a:rPr dirty="0" err="1"/>
              <a:t>populer</a:t>
            </a:r>
            <a:r>
              <a:rPr dirty="0"/>
              <a:t>: AWS, Microsoft Azure, Google Cloud.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2. Internet of Things (IoT)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800">
                <a:solidFill>
                  <a:srgbClr val="B4FFFF"/>
                </a:solidFill>
              </a:defRPr>
            </a:pPr>
            <a:r>
              <a:t>Connecting the Physical and Digital World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/>
          </a:p>
          <a:p>
            <a:pPr>
              <a:defRPr sz="2000">
                <a:solidFill>
                  <a:srgbClr val="DCF0FF"/>
                </a:solidFill>
              </a:defRPr>
            </a:pPr>
            <a:r>
              <a:t>IoT adalah jaringan perangkat yang saling terhubung dan bertukar data otomatis.</a:t>
            </a:r>
            <a:br/>
            <a:r>
              <a:t/>
            </a:r>
            <a:br/>
            <a:r>
              <a:t>Contoh penerapan:</a:t>
            </a:r>
            <a:br/>
            <a:r>
              <a:t>• Sensor suhu di gudang logistik</a:t>
            </a:r>
            <a:br/>
            <a:r>
              <a:t>• Smart home otomatis</a:t>
            </a:r>
            <a:br/>
            <a:r>
              <a:t>• Sistem monitoring kesehatan pasien daring.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3. Artificial Intelligence (AI) &amp; Machine Learning (ML)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1800">
                <a:solidFill>
                  <a:srgbClr val="B4FFFF"/>
                </a:solidFill>
              </a:defRPr>
            </a:pPr>
            <a:r>
              <a:rPr dirty="0"/>
              <a:t>Intelligent Systems that Learn and Evolve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DCF0FF"/>
                </a:solidFill>
              </a:defRPr>
            </a:pPr>
            <a:r>
              <a:rPr dirty="0"/>
              <a:t>AI </a:t>
            </a:r>
            <a:r>
              <a:rPr dirty="0" err="1"/>
              <a:t>memungkinkan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belajar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data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mengambil</a:t>
            </a:r>
            <a:r>
              <a:rPr dirty="0"/>
              <a:t> </a:t>
            </a:r>
            <a:r>
              <a:rPr dirty="0" err="1"/>
              <a:t>keputusan</a:t>
            </a:r>
            <a:r>
              <a:rPr dirty="0"/>
              <a:t> </a:t>
            </a:r>
            <a:r>
              <a:rPr dirty="0" err="1"/>
              <a:t>mandiri</a:t>
            </a:r>
            <a:r>
              <a:rPr dirty="0"/>
              <a:t>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penerapan</a:t>
            </a:r>
            <a:r>
              <a:rPr dirty="0"/>
              <a:t>:</a:t>
            </a:r>
            <a:br>
              <a:rPr dirty="0"/>
            </a:br>
            <a:r>
              <a:rPr dirty="0"/>
              <a:t>• </a:t>
            </a:r>
            <a:r>
              <a:rPr dirty="0" err="1"/>
              <a:t>Chatbot</a:t>
            </a:r>
            <a:r>
              <a:rPr dirty="0"/>
              <a:t> </a:t>
            </a:r>
            <a:r>
              <a:rPr dirty="0" err="1"/>
              <a:t>layanan</a:t>
            </a:r>
            <a:r>
              <a:rPr dirty="0"/>
              <a:t> </a:t>
            </a:r>
            <a:r>
              <a:rPr dirty="0" err="1"/>
              <a:t>pelanggan</a:t>
            </a:r>
            <a:r>
              <a:rPr dirty="0"/>
              <a:t/>
            </a:r>
            <a:br>
              <a:rPr dirty="0"/>
            </a:br>
            <a:r>
              <a:rPr dirty="0"/>
              <a:t>• </a:t>
            </a:r>
            <a:r>
              <a:rPr dirty="0" err="1"/>
              <a:t>Rekomendasi</a:t>
            </a:r>
            <a:r>
              <a:rPr dirty="0"/>
              <a:t> </a:t>
            </a:r>
            <a:r>
              <a:rPr dirty="0" err="1"/>
              <a:t>produk</a:t>
            </a:r>
            <a:r>
              <a:rPr dirty="0"/>
              <a:t> e-commerce</a:t>
            </a:r>
            <a:br>
              <a:rPr dirty="0"/>
            </a:br>
            <a:r>
              <a:rPr dirty="0"/>
              <a:t>• </a:t>
            </a:r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prediktif</a:t>
            </a:r>
            <a:r>
              <a:rPr dirty="0"/>
              <a:t> </a:t>
            </a:r>
            <a:r>
              <a:rPr dirty="0" err="1"/>
              <a:t>keuangan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4. Big Data Analytics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800">
                <a:solidFill>
                  <a:srgbClr val="B4FFFF"/>
                </a:solidFill>
              </a:defRPr>
            </a:pPr>
            <a:r>
              <a:t>Turning Data into Strategic Insights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/>
          </a:p>
          <a:p>
            <a:pPr>
              <a:defRPr sz="2000">
                <a:solidFill>
                  <a:srgbClr val="DCF0FF"/>
                </a:solidFill>
              </a:defRPr>
            </a:pPr>
            <a:r>
              <a:t>Big Data digunakan untuk menganalisis data besar dan kompleks agar menghasilkan wawasan berharga.</a:t>
            </a:r>
            <a:br/>
            <a:r>
              <a:t/>
            </a:r>
            <a:br/>
            <a:r>
              <a:t>Manfaat:</a:t>
            </a:r>
            <a:br/>
            <a:r>
              <a:t>• Menemukan tren konsumen</a:t>
            </a:r>
            <a:br/>
            <a:r>
              <a:t>• Deteksi risiko</a:t>
            </a:r>
            <a:br/>
            <a:r>
              <a:t>• Strategi bisnis berbasis data.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5. Blockchain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800">
                <a:solidFill>
                  <a:srgbClr val="B4FFFF"/>
                </a:solidFill>
              </a:defRPr>
            </a:pPr>
            <a:r>
              <a:t>Transparency and Trust in the Digital Era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/>
          </a:p>
          <a:p>
            <a:pPr>
              <a:defRPr sz="2000">
                <a:solidFill>
                  <a:srgbClr val="DCF0FF"/>
                </a:solidFill>
              </a:defRPr>
            </a:pPr>
            <a:r>
              <a:t>Blockchain memastikan keamanan dan transparansi melalui sistem terdistribusi.</a:t>
            </a:r>
            <a:br/>
            <a:r>
              <a:t/>
            </a:r>
            <a:br/>
            <a:r>
              <a:t>Penerapan:</a:t>
            </a:r>
            <a:br/>
            <a:r>
              <a:t>• Keuangan digital</a:t>
            </a:r>
            <a:br/>
            <a:r>
              <a:t>• Logistik dan rantai pasok</a:t>
            </a:r>
            <a:br/>
            <a:r>
              <a:t>• Manajemen identitas</a:t>
            </a:r>
            <a:br/>
            <a:r>
              <a:t>• Sertifikasi digital.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Kesimpulan dan Dampak Transformasi Digital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800">
                <a:solidFill>
                  <a:srgbClr val="B4FFFF"/>
                </a:solidFill>
              </a:defRPr>
            </a:pPr>
            <a:r>
              <a:t>Conclusion and Impacts of Digital Transformation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/>
          </a:p>
          <a:p>
            <a:pPr>
              <a:defRPr sz="2000">
                <a:solidFill>
                  <a:srgbClr val="DCF0FF"/>
                </a:solidFill>
              </a:defRPr>
            </a:pPr>
            <a:r>
              <a:t>Transformasi digital mendorong efisiensi, inovasi, dan nilai tambah baru dalam berbagai sektor. Teknologi seperti Cloud, IoT, AI, Big Data, dan Blockchain saling berintegrasi membentuk ekosistem digital yang berkelanjutan.</a:t>
            </a:r>
            <a:br/>
            <a:r>
              <a:t/>
            </a:r>
            <a:br/>
            <a:r>
              <a:t>Dampak positif:</a:t>
            </a:r>
            <a:br/>
            <a:r>
              <a:t>• Proses bisnis lebih cepat dan efisien</a:t>
            </a:r>
            <a:br/>
            <a:r>
              <a:t>• Peningkatan layanan publik dan komersial</a:t>
            </a:r>
            <a:br/>
            <a:r>
              <a:t>• Data menjadi aset strategis bagi pengambilan keputusan.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4000" b="1">
                <a:solidFill>
                  <a:srgbClr val="00FFFF"/>
                </a:solidFill>
              </a:defRPr>
            </a:pPr>
            <a:r>
              <a:t>The Future is Digital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800">
                <a:solidFill>
                  <a:srgbClr val="B4FFFF"/>
                </a:solidFill>
              </a:defRPr>
            </a:pPr>
            <a:r>
              <a:t>Embrace Innovation — Shape Tomorrow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515600" cy="4114800"/>
          </a:xfrm>
          <a:prstGeom prst="rect">
            <a:avLst/>
          </a:prstGeom>
          <a:noFill/>
        </p:spPr>
        <p:txBody>
          <a:bodyPr wrap="square" tIns="182880">
            <a:spAutoFit/>
          </a:bodyPr>
          <a:lstStyle/>
          <a:p>
            <a:endParaRPr/>
          </a:p>
          <a:p>
            <a:pPr>
              <a:defRPr sz="2000">
                <a:solidFill>
                  <a:srgbClr val="DCF0FF"/>
                </a:solidFill>
              </a:defRPr>
            </a:pPr>
            <a:r>
              <a:t>Era digital adalah masa depan. Setiap inovasi teknologi membuka peluang baru bagi dunia pendidikan, bisnis, dan masyarakat global.</a:t>
            </a:r>
            <a:br/>
            <a:r>
              <a:t/>
            </a:r>
            <a:br/>
            <a:r>
              <a:t>‘Transformasi digital bukan sekadar perubahan teknologi, tetapi juga perubahan budaya, cara berpikir, dan strategi masa depan.’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210</Words>
  <Application>Microsoft Office PowerPoint</Application>
  <PresentationFormat>Custom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dc:description>generated using python-pptx</dc:description>
  <cp:lastModifiedBy>Windows User</cp:lastModifiedBy>
  <cp:revision>3</cp:revision>
  <dcterms:created xsi:type="dcterms:W3CDTF">2013-01-27T09:14:16Z</dcterms:created>
  <dcterms:modified xsi:type="dcterms:W3CDTF">2025-10-25T00:47:44Z</dcterms:modified>
</cp:coreProperties>
</file>